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i7SQpZWPqBFZvNP7/llgNQZOjk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hyperlink" Target="https://www.adafruit.com/product/3571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Embedded Firmware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Coding Your Future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Tools Needed</a:t>
            </a:r>
            <a:endParaRPr/>
          </a:p>
        </p:txBody>
      </p:sp>
      <p:pic>
        <p:nvPicPr>
          <p:cNvPr descr="SEGGER J-Link EDU Mini - JTAG/SWD Debugger" id="155" name="Google Shape;155;p10"/>
          <p:cNvPicPr preferRelativeResize="0"/>
          <p:nvPr/>
        </p:nvPicPr>
        <p:blipFill rotWithShape="1">
          <a:blip r:embed="rId3">
            <a:alphaModFix/>
          </a:blip>
          <a:srcRect b="0" l="20745" r="28559" t="0"/>
          <a:stretch/>
        </p:blipFill>
        <p:spPr>
          <a:xfrm>
            <a:off x="20" y="-37578"/>
            <a:ext cx="4635571" cy="68955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10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48B89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10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JLINK Programmer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u="sng">
                <a:solidFill>
                  <a:schemeClr val="hlink"/>
                </a:solidFill>
                <a:hlinkClick r:id="rId4"/>
              </a:rPr>
              <a:t>https://www.adafruit.com/product/3571</a:t>
            </a:r>
            <a:endParaRPr sz="2000"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$20 $60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cxnSp>
        <p:nvCxnSpPr>
          <p:cNvPr id="158" name="Google Shape;158;p10"/>
          <p:cNvCxnSpPr/>
          <p:nvPr/>
        </p:nvCxnSpPr>
        <p:spPr>
          <a:xfrm flipH="1" rot="10800000">
            <a:off x="5731625" y="3319225"/>
            <a:ext cx="468600" cy="6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Hardware</a:t>
            </a:r>
            <a:endParaRPr/>
          </a:p>
        </p:txBody>
      </p:sp>
      <p:pic>
        <p:nvPicPr>
          <p:cNvPr id="164" name="Google Shape;164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5682" l="0" r="-3" t="21454"/>
          <a:stretch/>
        </p:blipFill>
        <p:spPr>
          <a:xfrm rot="5400000">
            <a:off x="-1111204" y="1111204"/>
            <a:ext cx="6858000" cy="46355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11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3BA1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6" name="Google Shape;166;p11"/>
          <p:cNvSpPr txBox="1"/>
          <p:nvPr/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ATSAMD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xx board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USB Serial Adapter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Connectors</a:t>
            </a:r>
            <a:endParaRPr/>
          </a:p>
          <a:p>
            <a:pPr indent="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1"/>
          <p:cNvSpPr txBox="1"/>
          <p:nvPr/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Books</a:t>
            </a:r>
            <a:endParaRPr/>
          </a:p>
        </p:txBody>
      </p:sp>
      <p:cxnSp>
        <p:nvCxnSpPr>
          <p:cNvPr id="173" name="Google Shape;173;p13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F98069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4" name="Google Shape;174;p13"/>
          <p:cNvSpPr txBox="1"/>
          <p:nvPr>
            <p:ph idx="1" type="body"/>
          </p:nvPr>
        </p:nvSpPr>
        <p:spPr>
          <a:xfrm>
            <a:off x="4965432" y="2443313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Definitive Guide to the ARM Cortex-M0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Definitive Guide to ARM® Cortex®-M3 and Cortex®-M4 Processors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75" name="Google Shape;1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7720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Homework</a:t>
            </a:r>
            <a:endParaRPr/>
          </a:p>
        </p:txBody>
      </p:sp>
      <p:pic>
        <p:nvPicPr>
          <p:cNvPr id="181" name="Google Shape;181;p14"/>
          <p:cNvPicPr preferRelativeResize="0"/>
          <p:nvPr/>
        </p:nvPicPr>
        <p:blipFill rotWithShape="1">
          <a:blip r:embed="rId3">
            <a:alphaModFix/>
          </a:blip>
          <a:srcRect b="0" l="8711" r="4070" t="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14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98705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3" name="Google Shape;183;p14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Order JLINK Programmer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Install JLINK software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Read Datasheets (ATSAM, and Cortex M0) about vector/exception table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Order books if you want them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Next Steps</a:t>
            </a:r>
            <a:endParaRPr/>
          </a:p>
        </p:txBody>
      </p:sp>
      <p:cxnSp>
        <p:nvCxnSpPr>
          <p:cNvPr id="189" name="Google Shape;189;p15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E9EE59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0" name="Google Shape;190;p15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 Wait for next class</a:t>
            </a:r>
            <a:endParaRPr/>
          </a:p>
          <a:p>
            <a:pPr indent="-254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191" name="Google Shape;19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96543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Agenda	</a:t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22968" r="10451" t="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2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946A2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3" name="Google Shape;93;p2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Why are you here?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Why am I here?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What you will learn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Tools Needed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Class Schedule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Homework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Next Steps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Why Are You Here	</a:t>
            </a:r>
            <a:endParaRPr/>
          </a:p>
        </p:txBody>
      </p:sp>
      <p:cxnSp>
        <p:nvCxnSpPr>
          <p:cNvPr id="99" name="Google Shape;99;p3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41868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p3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What do you want to learn?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What do you think learning that will provide?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Why do you think that? </a:t>
            </a:r>
            <a:endParaRPr/>
          </a:p>
        </p:txBody>
      </p:sp>
      <p:pic>
        <p:nvPicPr>
          <p:cNvPr id="101" name="Google Shape;1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"/>
            <a:ext cx="4965430" cy="6726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Why am I here</a:t>
            </a:r>
            <a:endParaRPr/>
          </a:p>
        </p:txBody>
      </p:sp>
      <p:cxnSp>
        <p:nvCxnSpPr>
          <p:cNvPr id="107" name="Google Shape;107;p4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344E6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I like helping people </a:t>
            </a:r>
            <a:r>
              <a:rPr lang="en-US" sz="2000"/>
              <a:t>learn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I want to share my years of knowledge so you do not make the same mistakes I did. </a:t>
            </a:r>
            <a:endParaRPr sz="2000"/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7787"/>
            <a:ext cx="484757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Prerequisites</a:t>
            </a:r>
            <a:endParaRPr/>
          </a:p>
        </p:txBody>
      </p:sp>
      <p:cxnSp>
        <p:nvCxnSpPr>
          <p:cNvPr id="115" name="Google Shape;115;p5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2C5A7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5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Distorted Sense of humor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Lots of Insanity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Ability to think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Desire to learn and suffer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Need for frustration</a:t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496543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What you will learn</a:t>
            </a:r>
            <a:endParaRPr/>
          </a:p>
        </p:txBody>
      </p:sp>
      <p:cxnSp>
        <p:nvCxnSpPr>
          <p:cNvPr id="123" name="Google Shape;123;p6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B6823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6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More about how microcontrollers work than you ever wanted to know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How a microcontroller starts running code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Assembly programming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What is a hex file, how about a binary file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How to program a microcontroller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How to debug a microcontroller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 programming, even some C++ programming</a:t>
            </a:r>
            <a:endParaRPr/>
          </a:p>
        </p:txBody>
      </p:sp>
      <p:pic>
        <p:nvPicPr>
          <p:cNvPr id="125" name="Google Shape;12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74736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5523978" y="629268"/>
            <a:ext cx="6027943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What you will </a:t>
            </a:r>
            <a:r>
              <a:rPr b="1" lang="en-US" sz="4400"/>
              <a:t>Not</a:t>
            </a:r>
            <a:r>
              <a:rPr lang="en-US" sz="4400"/>
              <a:t> learn</a:t>
            </a:r>
            <a:endParaRPr/>
          </a:p>
        </p:txBody>
      </p:sp>
      <p:cxnSp>
        <p:nvCxnSpPr>
          <p:cNvPr id="131" name="Google Shape;131;p7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9E687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2" name="Google Shape;132;p7"/>
          <p:cNvSpPr txBox="1"/>
          <p:nvPr>
            <p:ph idx="1" type="body"/>
          </p:nvPr>
        </p:nvSpPr>
        <p:spPr>
          <a:xfrm>
            <a:off x="5639636" y="2438401"/>
            <a:ext cx="6309360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will not learn how to deal with frustration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You will get lots of opportunity to practice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will not learn how to do the right things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You will learn the right things to do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will not learn how to be happy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You will learn every day not programming are happier.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Your will not learn how to be a programmer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Who would want that? </a:t>
            </a:r>
            <a:endParaRPr/>
          </a:p>
          <a:p>
            <a:pPr indent="-1270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33" name="Google Shape;13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57552"/>
            <a:ext cx="5373667" cy="7115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Expectations</a:t>
            </a:r>
            <a:endParaRPr/>
          </a:p>
        </p:txBody>
      </p:sp>
      <p:cxnSp>
        <p:nvCxnSpPr>
          <p:cNvPr id="139" name="Google Shape;139;p8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F8B24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0" name="Google Shape;140;p8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If you make it to the end of the class you will…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Curse all the code you ever see…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Curse all the code you ever write..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Never ever want to program again.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Consider doing something easy as a career, like rocket science.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Will reevaluate your life choices that brought you to this class.</a:t>
            </a:r>
            <a:endParaRPr/>
          </a:p>
          <a:p>
            <a:pPr indent="-101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41" name="Google Shape;1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496543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/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/>
              <a:t>Class Schedule</a:t>
            </a:r>
            <a:endParaRPr/>
          </a:p>
        </p:txBody>
      </p:sp>
      <p:cxnSp>
        <p:nvCxnSpPr>
          <p:cNvPr id="147" name="Google Shape;147;p9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cap="flat" cmpd="sng" w="19050">
            <a:solidFill>
              <a:srgbClr val="9FBBED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8" name="Google Shape;148;p9"/>
          <p:cNvSpPr txBox="1"/>
          <p:nvPr>
            <p:ph idx="1" type="body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The classes will meet once or twice a week, outside of working hours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Currently thought is to do an early morning class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You will hate the class, you will hate the time of the class, you will hate the results of the class.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There will be homework, and it will take several hours to do.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Matt will be available for office hours to help with homework… 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49" name="Google Shape;14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1" y="0"/>
            <a:ext cx="495444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2019-10-25T12:47:53Z</dcterms:created>
  <dc:creator>Trampas Stern</dc:creator>
</cp:coreProperties>
</file>